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12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59A25D-9B4A-440E-A8F5-737703FFD2D9}" type="datetimeFigureOut">
              <a:rPr lang="ru-RU" smtClean="0"/>
              <a:t>16.05.2025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AD5D4A-C42E-4EB4-B4F1-600F403548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22591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AD5D4A-C42E-4EB4-B4F1-600F40354845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09632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54607-BAB3-4DF5-B1D4-2E7AC263C1FA}" type="datetimeFigureOut">
              <a:rPr lang="ru-RU" smtClean="0"/>
              <a:t>16.05.2025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3D1C8-94E4-4F67-A5D6-21C7246893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9487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54607-BAB3-4DF5-B1D4-2E7AC263C1FA}" type="datetimeFigureOut">
              <a:rPr lang="ru-RU" smtClean="0"/>
              <a:t>16.05.2025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3D1C8-94E4-4F67-A5D6-21C7246893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006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54607-BAB3-4DF5-B1D4-2E7AC263C1FA}" type="datetimeFigureOut">
              <a:rPr lang="ru-RU" smtClean="0"/>
              <a:t>16.05.2025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3D1C8-94E4-4F67-A5D6-21C7246893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2475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54607-BAB3-4DF5-B1D4-2E7AC263C1FA}" type="datetimeFigureOut">
              <a:rPr lang="ru-RU" smtClean="0"/>
              <a:t>16.05.2025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3D1C8-94E4-4F67-A5D6-21C7246893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013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54607-BAB3-4DF5-B1D4-2E7AC263C1FA}" type="datetimeFigureOut">
              <a:rPr lang="ru-RU" smtClean="0"/>
              <a:t>16.05.2025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3D1C8-94E4-4F67-A5D6-21C7246893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6449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54607-BAB3-4DF5-B1D4-2E7AC263C1FA}" type="datetimeFigureOut">
              <a:rPr lang="ru-RU" smtClean="0"/>
              <a:t>16.05.2025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3D1C8-94E4-4F67-A5D6-21C7246893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3377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accent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54607-BAB3-4DF5-B1D4-2E7AC263C1FA}" type="datetimeFigureOut">
              <a:rPr lang="ru-RU" smtClean="0"/>
              <a:t>16.05.2025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3D1C8-94E4-4F67-A5D6-21C7246893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9095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54607-BAB3-4DF5-B1D4-2E7AC263C1FA}" type="datetimeFigureOut">
              <a:rPr lang="ru-RU" smtClean="0"/>
              <a:t>16.05.2025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3D1C8-94E4-4F67-A5D6-21C7246893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5211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54607-BAB3-4DF5-B1D4-2E7AC263C1FA}" type="datetimeFigureOut">
              <a:rPr lang="ru-RU" smtClean="0"/>
              <a:t>16.05.2025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3D1C8-94E4-4F67-A5D6-21C7246893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8664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54607-BAB3-4DF5-B1D4-2E7AC263C1FA}" type="datetimeFigureOut">
              <a:rPr lang="ru-RU" smtClean="0"/>
              <a:t>16.05.2025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31D3D1C8-94E4-4F67-A5D6-21C7246893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6575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54607-BAB3-4DF5-B1D4-2E7AC263C1FA}" type="datetimeFigureOut">
              <a:rPr lang="ru-RU" smtClean="0"/>
              <a:t>16.05.2025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3D1C8-94E4-4F67-A5D6-21C7246893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4726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21654607-BAB3-4DF5-B1D4-2E7AC263C1FA}" type="datetimeFigureOut">
              <a:rPr lang="ru-RU" smtClean="0"/>
              <a:t>16.05.2025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tx1">
                    <a:alpha val="20000"/>
                  </a:schemeClr>
                </a:solidFill>
                <a:latin typeface="+mj-lt"/>
              </a:defRPr>
            </a:lvl1pPr>
          </a:lstStyle>
          <a:p>
            <a:fld id="{31D3D1C8-94E4-4F67-A5D6-21C7246893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931822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013" r:id="rId1"/>
    <p:sldLayoutId id="2147484014" r:id="rId2"/>
    <p:sldLayoutId id="2147484015" r:id="rId3"/>
    <p:sldLayoutId id="2147484016" r:id="rId4"/>
    <p:sldLayoutId id="2147484017" r:id="rId5"/>
    <p:sldLayoutId id="2147484018" r:id="rId6"/>
    <p:sldLayoutId id="2147484019" r:id="rId7"/>
    <p:sldLayoutId id="2147484020" r:id="rId8"/>
    <p:sldLayoutId id="2147484021" r:id="rId9"/>
    <p:sldLayoutId id="2147484022" r:id="rId10"/>
    <p:sldLayoutId id="214748402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89624" y="259905"/>
            <a:ext cx="9621671" cy="1596191"/>
          </a:xfrm>
          <a:solidFill>
            <a:srgbClr val="7030A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pPr algn="ctr"/>
            <a:r>
              <a:rPr lang="kk-KZ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 работы попечительского совета </a:t>
            </a:r>
            <a:br>
              <a:rPr lang="kk-KZ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2025 год </a:t>
            </a:r>
            <a:br>
              <a:rPr lang="kk-KZ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КГУ «Куйбышевская основная средняя школа»</a:t>
            </a:r>
            <a:endParaRPr lang="ru-RU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1325" y="2101754"/>
            <a:ext cx="11284682" cy="3903260"/>
          </a:xfrm>
        </p:spPr>
        <p:txBody>
          <a:bodyPr>
            <a:normAutofit fontScale="25000" lnSpcReduction="20000"/>
          </a:bodyPr>
          <a:lstStyle/>
          <a:p>
            <a:pPr algn="l"/>
            <a:r>
              <a:rPr lang="ru-RU" sz="11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деятельности: -  </a:t>
            </a:r>
            <a:r>
              <a:rPr lang="ru-RU" sz="1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содействие учреждению образования в реализации целей, задач установленных функций и перспективном развитии, оказание финансовой и материальной помощи, правовое обеспечение, защита и поддержка прав интересов учреждения образования, его обучающихся и работников.</a:t>
            </a:r>
          </a:p>
          <a:p>
            <a:pPr algn="l"/>
            <a:r>
              <a:rPr lang="ru-RU" sz="11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деятельности:</a:t>
            </a:r>
            <a:endParaRPr lang="ru-RU" sz="1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1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содействовать укреплению и совершенствованию финансовой и материальной базы учреждения образования; поддерживать одаренных и высокомотивированных учащихся и способствовать их участию  в олимпиадах и конкурсах различного уровня; способствовать организации и проведению социально- культурных мероприятий школы, развитию образовательного и воспитательного процесса; привлекать дополнительные ресурсы для обеспечения деятельности и развития учреждения образования; совершенствовать материально – техническую базу учреждения образования, улучшить условия обучающихся</a:t>
            </a:r>
            <a:r>
              <a:rPr lang="ru-RU" sz="1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36948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1683591"/>
              </p:ext>
            </p:extLst>
          </p:nvPr>
        </p:nvGraphicFramePr>
        <p:xfrm>
          <a:off x="0" y="0"/>
          <a:ext cx="12192000" cy="692837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7546"/>
                <a:gridCol w="1009935"/>
                <a:gridCol w="8196665"/>
                <a:gridCol w="2657854"/>
              </a:tblGrid>
              <a:tr h="1578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58" marR="3058" marT="3058" marB="3058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Месяц 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58" marR="3058" marT="3058" marB="3058"/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Мероприятия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58" marR="3058" marT="3058" marB="3058"/>
                </a:tc>
                <a:tc>
                  <a:txBody>
                    <a:bodyPr/>
                    <a:lstStyle/>
                    <a:p>
                      <a:pPr indent="-21272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Ответственные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58" marR="3058" marT="3058" marB="3058"/>
                </a:tc>
              </a:tr>
              <a:tr h="14942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58" marR="3058" marT="3058" marB="3058"/>
                </a:tc>
                <a:tc>
                  <a:txBody>
                    <a:bodyPr/>
                    <a:lstStyle/>
                    <a:p>
                      <a:pPr marL="488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58" marR="3058" marT="3058" marB="3058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1400" u="sng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Заседание ПС №1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 проведении весенних мероприятий и каникулярного досуга обучающихся</a:t>
                      </a:r>
                    </a:p>
                    <a:p>
                      <a:pPr marL="22542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 состояния и перспективы развития системы дополнительного образования школы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3.Участие в праздничной программе, посвященной Международному женскому дню.</a:t>
                      </a:r>
                    </a:p>
                    <a:p>
                      <a:pPr marL="31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 Участие в мероприятиях, посвященных празднованию Наурыз -мейрамы.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58" marR="3058" marT="3058" marB="305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Администрация школы </a:t>
                      </a:r>
                    </a:p>
                    <a:p>
                      <a:pPr marL="520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Председатель попечительского совета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58" marR="3058" marT="3058" marB="3058"/>
                </a:tc>
              </a:tr>
              <a:tr h="16613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58" marR="3058" marT="3058" marB="3058"/>
                </a:tc>
                <a:tc>
                  <a:txBody>
                    <a:bodyPr/>
                    <a:lstStyle/>
                    <a:p>
                      <a:pPr marL="304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58" marR="3058" marT="3058" marB="3058"/>
                </a:tc>
                <a:tc>
                  <a:txBody>
                    <a:bodyPr/>
                    <a:lstStyle/>
                    <a:p>
                      <a:pPr marL="4603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u="sng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Заседание ПС №2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Отчет о проделанной работе за 2024-2025 учебный год.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 планировании работы Попечительского совета на 2025-2026 учебный год.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 организации летнего отдыха обучающихся из малообеспеченных семей и занятости обучающихся, состоящих на всех видах учета.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Участие в организации и проведении мероприятий, посвященных Дню Победы и Дню Защитника</a:t>
                      </a:r>
                    </a:p>
                    <a:p>
                      <a:pPr marL="21336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Отечества. 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58" marR="3058" marT="3058" marB="305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Администрация школы </a:t>
                      </a:r>
                    </a:p>
                    <a:p>
                      <a:pPr marL="336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Председатель попечительского совета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58" marR="3058" marT="3058" marB="3058"/>
                </a:tc>
              </a:tr>
              <a:tr h="9931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58" marR="3058" marT="3058" marB="3058"/>
                </a:tc>
                <a:tc>
                  <a:txBody>
                    <a:bodyPr/>
                    <a:lstStyle/>
                    <a:p>
                      <a:pPr marL="304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58" marR="3058" marT="3058" marB="3058"/>
                </a:tc>
                <a:tc>
                  <a:txBody>
                    <a:bodyPr/>
                    <a:lstStyle/>
                    <a:p>
                      <a:pPr marL="4603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1.Анализ учебно-воспитательной деятельности школы за 2024-2025 учебный год.</a:t>
                      </a:r>
                    </a:p>
                    <a:p>
                      <a:pPr marL="4603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2.Готовность школы к новому 2025-2026 учебному году.</a:t>
                      </a:r>
                    </a:p>
                    <a:p>
                      <a:pPr marL="4603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3.Информация о ходе Республиканской акции </a:t>
                      </a:r>
                      <a:r>
                        <a:rPr lang="kk-KZ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«Дорога в школу». Отчет о благотворительной помощи, оказанной в ходе акции.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58" marR="3058" marT="3058" marB="305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Администрация школы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Председатель попечительского совета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58" marR="3058" marT="3058" marB="3058"/>
                </a:tc>
              </a:tr>
              <a:tr h="16613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58" marR="3058" marT="3058" marB="3058"/>
                </a:tc>
                <a:tc>
                  <a:txBody>
                    <a:bodyPr/>
                    <a:lstStyle/>
                    <a:p>
                      <a:pPr marL="304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58" marR="3058" marT="3058" marB="3058"/>
                </a:tc>
                <a:tc>
                  <a:txBody>
                    <a:bodyPr/>
                    <a:lstStyle/>
                    <a:p>
                      <a:pPr marL="2419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u="sng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Заседание ПС№3 :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Утверждение состава Попечительского совета школы.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Выборы председателя ПС, заместителя председателя ПС, секретаря ПС.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Определение основных направлений работы, ознакомление с методическими рекомендациями и изменениями в нормативно-правовой базе по созданию Попечительских советов, в системе образования; ознакомление с Уставом школы.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Утверждение плана работы ПС на 2025-2026 учебный год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58" marR="3058" marT="3058" marB="305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Администрация школы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Председатель попечительского совета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58" marR="3058" marT="3058" marB="3058"/>
                </a:tc>
              </a:tr>
              <a:tr h="491954">
                <a:tc>
                  <a:txBody>
                    <a:bodyPr/>
                    <a:lstStyle/>
                    <a:p>
                      <a:pPr marL="635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58" marR="3058" marT="3058" marB="3058"/>
                </a:tc>
                <a:tc>
                  <a:txBody>
                    <a:bodyPr/>
                    <a:lstStyle/>
                    <a:p>
                      <a:pPr marL="1651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58" marR="3058" marT="3058" marB="3058"/>
                </a:tc>
                <a:tc>
                  <a:txBody>
                    <a:bodyPr/>
                    <a:lstStyle/>
                    <a:p>
                      <a:pPr marL="2419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u="sng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Заседание ПС №4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 Содействие в организации оформления школы к Новогодним праздникам.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58" marR="3058" marT="3058" marB="305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Администрация школы </a:t>
                      </a:r>
                    </a:p>
                    <a:p>
                      <a:pPr marL="273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Председатель попечительского совета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58" marR="3058" marT="3058" marB="3058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5413942"/>
      </p:ext>
    </p:extLst>
  </p:cSld>
  <p:clrMapOvr>
    <a:masterClrMapping/>
  </p:clrMapOvr>
</p:sld>
</file>

<file path=ppt/theme/theme1.xml><?xml version="1.0" encoding="utf-8"?>
<a:theme xmlns:a="http://schemas.openxmlformats.org/drawingml/2006/main" name="Метрополия">
  <a:themeElements>
    <a:clrScheme name="Метрополия">
      <a:dk1>
        <a:srgbClr val="000000"/>
      </a:dk1>
      <a:lt1>
        <a:srgbClr val="FFFFFF"/>
      </a:lt1>
      <a:dk2>
        <a:srgbClr val="303034"/>
      </a:dk2>
      <a:lt2>
        <a:srgbClr val="DFDFE4"/>
      </a:lt2>
      <a:accent1>
        <a:srgbClr val="00AEEF"/>
      </a:accent1>
      <a:accent2>
        <a:srgbClr val="8CC600"/>
      </a:accent2>
      <a:accent3>
        <a:srgbClr val="FFBE00"/>
      </a:accent3>
      <a:accent4>
        <a:srgbClr val="FF0097"/>
      </a:accent4>
      <a:accent5>
        <a:srgbClr val="0071BC"/>
      </a:accent5>
      <a:accent6>
        <a:srgbClr val="FF8600"/>
      </a:accent6>
      <a:hlink>
        <a:srgbClr val="2424F0"/>
      </a:hlink>
      <a:folHlink>
        <a:srgbClr val="808080"/>
      </a:folHlink>
    </a:clrScheme>
    <a:fontScheme name="Метрополи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Метрополи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9FF7CA0D-8839-4012-B51C-B152F9BD65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TM03457491[[fn=Метрополия]]</Template>
  <TotalTime>17</TotalTime>
  <Words>132</Words>
  <Application>Microsoft Office PowerPoint</Application>
  <PresentationFormat>Широкоэкранный</PresentationFormat>
  <Paragraphs>51</Paragraphs>
  <Slides>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Метрополия</vt:lpstr>
      <vt:lpstr>План работы попечительского совета  на 2025 год  КГУ «Куйбышевская основная средняя школа»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План работы попечительского совета на 2025 год  КГУ «Куйбышевская основная средняя школа»</dc:title>
  <dc:creator>asus</dc:creator>
  <cp:lastModifiedBy>asus</cp:lastModifiedBy>
  <cp:revision>2</cp:revision>
  <dcterms:created xsi:type="dcterms:W3CDTF">2025-05-16T09:55:10Z</dcterms:created>
  <dcterms:modified xsi:type="dcterms:W3CDTF">2025-05-16T10:12:27Z</dcterms:modified>
</cp:coreProperties>
</file>